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3FD4E64-E7CC-467F-B51C-9F3C344C6DEA}" type="datetimeFigureOut">
              <a:rPr lang="es-ES" smtClean="0"/>
              <a:pPr/>
              <a:t>27/05/2010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44D5F2C-B874-4A84-8827-CA7C175AA9C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sellvende.com/images/familia-y-negoci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3000372"/>
            <a:ext cx="3286108" cy="2365998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9220" name="Picture 4" descr="http://2.bp.blogspot.com/_C6HyLzORtrM/SNBWpWeKECI/AAAAAAAAADs/UQk9mLakh_w/s320/++++FAM+A+FINES+DE+LOS+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571480"/>
            <a:ext cx="3143272" cy="2477391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500166" y="3071810"/>
            <a:ext cx="7286676" cy="1470025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s-ES" sz="6600" b="0" cap="none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VALORES DE LA FAMILIA AYER Y HOY</a:t>
            </a:r>
            <a:endParaRPr lang="es-ES" sz="6600" b="0" cap="none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57158" y="285728"/>
            <a:ext cx="8229600" cy="125729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s-ES" sz="3000" dirty="0" smtClean="0"/>
              <a:t>¿Cómo vivía una familia </a:t>
            </a:r>
            <a:r>
              <a:rPr lang="es-ES" sz="3000" dirty="0" smtClean="0"/>
              <a:t>formada por </a:t>
            </a:r>
            <a:r>
              <a:rPr lang="es-ES" sz="3000" dirty="0" smtClean="0"/>
              <a:t>los esposos y ocho hijos, en un ambiente de clase </a:t>
            </a:r>
            <a:r>
              <a:rPr lang="es-ES" sz="3000" dirty="0" smtClean="0"/>
              <a:t>media</a:t>
            </a:r>
            <a:r>
              <a:rPr lang="es-ES" sz="3000" dirty="0" smtClean="0"/>
              <a:t>?</a:t>
            </a:r>
            <a:endParaRPr lang="es-ES" sz="3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928802"/>
            <a:ext cx="8643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Ya que los hermanos vivían en cuartos compartidos, ahí aprendían:</a:t>
            </a:r>
            <a:endParaRPr lang="es-ES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357158" y="3143248"/>
            <a:ext cx="52149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 A aceptarse mutuamente, tal como eran</a:t>
            </a:r>
            <a:endParaRPr lang="es-ES" sz="2000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58" y="3929066"/>
            <a:ext cx="5572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 A resolver sus conflictos mediante el diálogo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4648810"/>
            <a:ext cx="5572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 A dormir con la luz encendida, cuando alguno se quedaba estudiando o con el sonido de la tos de un hermano enfermo</a:t>
            </a:r>
            <a:endParaRPr lang="es-ES" sz="2000" dirty="0"/>
          </a:p>
        </p:txBody>
      </p:sp>
      <p:pic>
        <p:nvPicPr>
          <p:cNvPr id="10244" name="Picture 4" descr="http://serra-hamilton.net/imagen/to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38878" y="2862283"/>
            <a:ext cx="2533650" cy="363855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14282" y="571480"/>
            <a:ext cx="5157766" cy="218599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ES" sz="2800" dirty="0" smtClean="0"/>
              <a:t>En las comidas todos recibían </a:t>
            </a:r>
            <a:r>
              <a:rPr lang="es-ES" sz="2800" i="1" dirty="0" smtClean="0"/>
              <a:t>el mismo guisado</a:t>
            </a:r>
            <a:r>
              <a:rPr lang="es-ES" sz="2800" dirty="0" smtClean="0"/>
              <a:t>, a veces el que les gustaba, a veces el que le gustaba a otro hermano; pero siempre en agradecimiento y bendiciendo a Dios.</a:t>
            </a:r>
            <a:endParaRPr lang="es-ES" sz="2800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3286116" y="3286124"/>
            <a:ext cx="5429288" cy="2857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Había </a:t>
            </a:r>
            <a:r>
              <a:rPr kumimoji="0" lang="es-ES" sz="25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una sola tele</a:t>
            </a:r>
            <a:r>
              <a:rPr kumimoji="0" lang="es-ES" sz="2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para todos. Como no todos querían ver el mismo canal, aprendieron a discutir, a hacer votaciones; a alegrarse cuando veían su canal preferido o a quedarse un poco enojados cuando no les tocaba.</a:t>
            </a:r>
          </a:p>
        </p:txBody>
      </p:sp>
      <p:pic>
        <p:nvPicPr>
          <p:cNvPr id="15362" name="Picture 2" descr="http://beuxi.files.wordpress.com/2009/02/familia-viendo-la-te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2" y="3333776"/>
            <a:ext cx="3333740" cy="266699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170" name="Picture 2" descr="http://www.vegetomania.com/wp-content/uploads/2008/06/comidas-par-ninos.jpg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5429256" y="428604"/>
            <a:ext cx="3220764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28596" y="428605"/>
            <a:ext cx="8229600" cy="21431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dirty="0" smtClean="0"/>
              <a:t>Aprendieron a opinar sobre los diversos temas de los programas, a descubrir los engaños y sobre todo a dialogar en familia. La familia era lo más importante, no la tele.</a:t>
            </a:r>
            <a:endParaRPr lang="es-ES" sz="2800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4129142" y="2928934"/>
            <a:ext cx="4657700" cy="29289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Una bicicleta</a:t>
            </a:r>
            <a:r>
              <a:rPr kumimoji="0" lang="es-E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 dos eran para todos los hermanos. Esto los obligaba a turnarse para usarla, a discutir los horarios y a colaborar para arreglar las llantas ponchadas.</a:t>
            </a:r>
            <a:endParaRPr kumimoji="0" lang="es-E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4" name="Picture 2" descr="http://www.tchorix.cl/saartjeboriss/es/monos/32%20compartir%20bici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381019" y="2983466"/>
            <a:ext cx="3619477" cy="31601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85720" y="214290"/>
            <a:ext cx="8572560" cy="128588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800" dirty="0" smtClean="0"/>
              <a:t>Era imposible que los papás les compraran todo lo que se les antojaba: juguetes caros o ropa de marca.</a:t>
            </a:r>
            <a:endParaRPr lang="es-ES" sz="2800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3643306" y="1500174"/>
            <a:ext cx="5072098" cy="17859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Juegos como</a:t>
            </a:r>
            <a:r>
              <a:rPr kumimoji="0" lang="es-E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“los encantados”, las “escondidillas”, el “burro castigado” o saltar la cuerda les ayudaban a convivir, a ser participativos, a cumplir reglas, a luchar por la victoria, pero también a aceptar la derrota.</a:t>
            </a:r>
            <a:endParaRPr kumimoji="0" lang="es-E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0" name="Picture 2" descr="http://foros.eluniversal.com.mx/blogs/imagenes/ARCHI_141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616295">
            <a:off x="234407" y="1702672"/>
            <a:ext cx="3335758" cy="29289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11" name="Picture 3" descr="C:\Documents and Settings\San  Vicente\Mis documentos\Mis imágenes\Juguetes_antiguos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4429132"/>
            <a:ext cx="3500462" cy="21929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0" y="242879"/>
            <a:ext cx="4286280" cy="190023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ES" dirty="0" smtClean="0"/>
              <a:t>Los papás casi siempre les compraban ropa y zapatos de talla más grande para que los pudieran utilizar más tiempo. Y cuando ya no les servían al hermano mayor se los pasaban al que sigue</a:t>
            </a:r>
            <a:endParaRPr lang="es-ES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142844" y="3500438"/>
            <a:ext cx="8786874" cy="32147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Estas limitaciones no les provocaban una vida triste, sino que</a:t>
            </a:r>
            <a:r>
              <a:rPr kumimoji="0" lang="es-E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los prepararon para una mejor vida de adultos. Gracias a eso aprendieron a ser tolerantes, agradecidos, comunicativos, a esperar su turno en la fila, a ser respetuosos con las reglas, a dialogar y defender las propias ideas. Aprendieron que las limitaciones son parte de la vida y ayudan a la convivencia humana.</a:t>
            </a:r>
            <a:endParaRPr kumimoji="0" lang="es-E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6" name="Picture 2" descr="http://www.areatza.net/dokumentuak/menu/ni%C3%B1os%20de%20areatza%201930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686" y="357166"/>
            <a:ext cx="4347876" cy="27860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14282" y="214290"/>
            <a:ext cx="8229600" cy="6857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3200" i="1" dirty="0" smtClean="0"/>
              <a:t>¿Qué hacen hoy los padres con sus hijos?</a:t>
            </a:r>
            <a:endParaRPr lang="es-ES" sz="3200" i="1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357158" y="1142984"/>
            <a:ext cx="6357982" cy="78581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¿</a:t>
            </a:r>
            <a:r>
              <a:rPr kumimoji="0" lang="es-E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Les ofrecen un cuarto individual,</a:t>
            </a:r>
            <a:r>
              <a:rPr kumimoji="0" lang="es-E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para que se sientan a gusto.</a:t>
            </a:r>
            <a:endParaRPr kumimoji="0" lang="es-E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1643042" y="3000372"/>
            <a:ext cx="7215238" cy="7858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s-ES" sz="2700" dirty="0" smtClean="0"/>
              <a:t>Les compran la ropa que ellos quieren y en el momento que la quieren, porque es su derecho.</a:t>
            </a:r>
            <a:endParaRPr kumimoji="0" lang="es-ES" sz="27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142844" y="4786322"/>
            <a:ext cx="5429288" cy="150019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Preparan</a:t>
            </a:r>
            <a:r>
              <a:rPr kumimoji="0" lang="es-E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 mandan pedir el menú que cada hijo elija, para que no se enojen y coman contentos.</a:t>
            </a:r>
            <a:endParaRPr kumimoji="0" lang="es-E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2" name="Picture 2" descr="http://www.decorahoy.com/wp-content/uploads/2009/05/cat_thumb_11908040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96114" y="785794"/>
            <a:ext cx="1947852" cy="1947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484" name="Picture 4" descr="http://web.educastur.princast.es/proyectos/coeduca/wp-content/uploads/2007/03/nolita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3116"/>
            <a:ext cx="1571636" cy="23574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486" name="Picture 6" descr="http://www.dietasparadelgazar.org/wp-content/uploads/2009/12/obesidad-infanti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53092" y="4357694"/>
            <a:ext cx="3333750" cy="2381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contenido"/>
          <p:cNvSpPr txBox="1">
            <a:spLocks/>
          </p:cNvSpPr>
          <p:nvPr/>
        </p:nvSpPr>
        <p:spPr>
          <a:xfrm>
            <a:off x="285720" y="428604"/>
            <a:ext cx="4786346" cy="12144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Colocan una televisión en cada cuarto, para evitar las discusiones.</a:t>
            </a:r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3214678" y="3500438"/>
            <a:ext cx="5572164" cy="12144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Les</a:t>
            </a:r>
            <a:r>
              <a:rPr kumimoji="0" lang="es-ES" sz="28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compran los juguetes que desean, porque sus hijos tienen que tener los juguetes o aparatos de moda.</a:t>
            </a:r>
            <a:endParaRPr kumimoji="0" lang="es-ES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58" name="Picture 2" descr="http://www.tuentifans.es/wp-content/uploads/viendo-t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35959" y="363541"/>
            <a:ext cx="3722321" cy="2493955"/>
          </a:xfrm>
          <a:prstGeom prst="rect">
            <a:avLst/>
          </a:prstGeom>
          <a:noFill/>
          <a:ln>
            <a:noFill/>
          </a:ln>
          <a:effectLst/>
          <a:scene3d>
            <a:camera prst="perspectiveContrastingRightFacing"/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19460" name="Picture 4" descr="http://www.decocasa.com.ar/wp-content/uploads/2008/06/foto-deposito-de-juguetes-dormitorio-nios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928802"/>
            <a:ext cx="2786082" cy="41791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85720" y="214291"/>
            <a:ext cx="8572560" cy="335758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500" dirty="0" smtClean="0"/>
              <a:t>Los padres de familia “quieren lo mejor para sus hijos”, pero al darles </a:t>
            </a:r>
            <a:r>
              <a:rPr lang="es-ES" sz="2500" i="1" dirty="0" smtClean="0"/>
              <a:t>todo</a:t>
            </a:r>
            <a:r>
              <a:rPr lang="es-ES" sz="2500" dirty="0" smtClean="0"/>
              <a:t> no los están ayudando a madurar para hacer frente a la vida. Llegan a pensar que se merecen de los demás todo y sin dar nada a cambio; se vuelven individualistas, egocéntricos, intolerantes, exigentes, groseros y prepotentes; pero sobre todo son muy vulnerables. Son presa fácil de la frustración, la ansiedad, la depresión y la soledad.</a:t>
            </a:r>
            <a:endParaRPr lang="es-ES" sz="2500" dirty="0"/>
          </a:p>
        </p:txBody>
      </p:sp>
      <p:pic>
        <p:nvPicPr>
          <p:cNvPr id="1026" name="Picture 2" descr="http://hugoherci.files.wordpress.com/2007/02/1167807444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1" y="3401226"/>
            <a:ext cx="5072099" cy="32424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/>
            <a:extrusionClr>
              <a:srgbClr val="000000"/>
            </a:extrusionClr>
          </a:sp3d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857224" y="357166"/>
            <a:ext cx="7467600" cy="2357454"/>
          </a:xfrm>
        </p:spPr>
        <p:txBody>
          <a:bodyPr>
            <a:normAutofit/>
          </a:bodyPr>
          <a:lstStyle/>
          <a:p>
            <a:pPr marL="0" algn="just">
              <a:buNone/>
            </a:pPr>
            <a:r>
              <a:rPr lang="es-ES" sz="2800" dirty="0" smtClean="0"/>
              <a:t>Es en la vida de cada día, donde las familias trasmiten eficazmente los valores. Aprovechemos todas las oportunidades que la vida nos ofrece para educar a las futuras generaciones.</a:t>
            </a:r>
            <a:endParaRPr lang="es-ES" sz="2800" dirty="0"/>
          </a:p>
        </p:txBody>
      </p:sp>
      <p:pic>
        <p:nvPicPr>
          <p:cNvPr id="1028" name="Picture 4" descr="http://icirmaranatha.org/blog/wp-content/uploads/2009/10/family-christi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571744"/>
            <a:ext cx="3786214" cy="3786214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5286380" y="6406242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Pbro. José Luis C.</a:t>
            </a:r>
            <a:endParaRPr lang="es-ES" sz="28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Personalizado 5">
      <a:dk1>
        <a:sysClr val="windowText" lastClr="000000"/>
      </a:dk1>
      <a:lt1>
        <a:sysClr val="window" lastClr="FFFFFF"/>
      </a:lt1>
      <a:dk2>
        <a:srgbClr val="758C5A"/>
      </a:dk2>
      <a:lt2>
        <a:srgbClr val="C9C2D1"/>
      </a:lt2>
      <a:accent1>
        <a:srgbClr val="C7A44D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309</TotalTime>
  <Words>611</Words>
  <Application>Microsoft Office PowerPoint</Application>
  <PresentationFormat>Presentación en pantalla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Mirador</vt:lpstr>
      <vt:lpstr>VALORES DE LA FAMILIA AYER Y HOY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Equipo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VALORES DE LA FAMILIA AYER  Y HOY</dc:title>
  <dc:creator>Usuario Final  del</dc:creator>
  <cp:lastModifiedBy>Usuario Final  del</cp:lastModifiedBy>
  <cp:revision>41</cp:revision>
  <dcterms:created xsi:type="dcterms:W3CDTF">2010-05-25T21:28:41Z</dcterms:created>
  <dcterms:modified xsi:type="dcterms:W3CDTF">2010-05-27T15:38:05Z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